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0" r:id="rId2"/>
    <p:sldId id="257" r:id="rId3"/>
    <p:sldId id="261" r:id="rId4"/>
    <p:sldId id="259" r:id="rId5"/>
    <p:sldId id="258" r:id="rId6"/>
    <p:sldId id="262" r:id="rId7"/>
    <p:sldId id="263" r:id="rId8"/>
    <p:sldId id="264" r:id="rId9"/>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2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1444585" y="1474225"/>
            <a:ext cx="7169230" cy="2843775"/>
          </a:xfrm>
        </p:spPr>
        <p:txBody>
          <a:bodyPr anchor="b">
            <a:normAutofit/>
          </a:bodyPr>
          <a:lstStyle>
            <a:lvl1pPr algn="ctr">
              <a:defRPr sz="5280"/>
            </a:lvl1pPr>
          </a:lstStyle>
          <a:p>
            <a:r>
              <a:rPr lang="en-US"/>
              <a:t>Click to edit Master title style</a:t>
            </a:r>
            <a:endParaRPr lang="en-US" dirty="0"/>
          </a:p>
        </p:txBody>
      </p:sp>
      <p:sp>
        <p:nvSpPr>
          <p:cNvPr id="3" name="Subtitle 2"/>
          <p:cNvSpPr>
            <a:spLocks noGrp="1"/>
          </p:cNvSpPr>
          <p:nvPr>
            <p:ph type="subTitle" idx="1"/>
          </p:nvPr>
        </p:nvSpPr>
        <p:spPr>
          <a:xfrm>
            <a:off x="1444585" y="4404362"/>
            <a:ext cx="7169230" cy="1554479"/>
          </a:xfrm>
        </p:spPr>
        <p:txBody>
          <a:bodyPr>
            <a:normAutofit/>
          </a:bodyPr>
          <a:lstStyle>
            <a:lvl1pPr marL="0" indent="0" algn="ctr">
              <a:buNone/>
              <a:defRPr sz="2420">
                <a:solidFill>
                  <a:schemeClr val="bg1">
                    <a:lumMod val="50000"/>
                  </a:schemeClr>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FEBDD4-206F-47DF-BC17-AA7B3F465B73}"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194480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753881" y="4861290"/>
            <a:ext cx="8550656" cy="919825"/>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977414" y="791363"/>
            <a:ext cx="8103589" cy="364268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753865" y="5789892"/>
            <a:ext cx="8550673" cy="773468"/>
          </a:xfrm>
        </p:spPr>
        <p:txBody>
          <a:bodyPr/>
          <a:lstStyle>
            <a:lvl1pPr marL="0" indent="0" algn="ctr">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2FEBDD4-206F-47DF-BC17-AA7B3F465B73}"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219704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753865" y="690881"/>
            <a:ext cx="8550673" cy="3884211"/>
          </a:xfrm>
        </p:spPr>
        <p:txBody>
          <a:bodyPr anchor="ctr"/>
          <a:lstStyle>
            <a:lvl1pPr algn="ctr">
              <a:defRPr sz="3520"/>
            </a:lvl1pPr>
          </a:lstStyle>
          <a:p>
            <a:r>
              <a:rPr lang="en-US"/>
              <a:t>Click to edit Master title style</a:t>
            </a:r>
            <a:endParaRPr lang="en-US" dirty="0"/>
          </a:p>
        </p:txBody>
      </p:sp>
      <p:sp>
        <p:nvSpPr>
          <p:cNvPr id="4" name="Text Placeholder 3"/>
          <p:cNvSpPr>
            <a:spLocks noGrp="1"/>
          </p:cNvSpPr>
          <p:nvPr>
            <p:ph type="body" sz="half" idx="2"/>
          </p:nvPr>
        </p:nvSpPr>
        <p:spPr>
          <a:xfrm>
            <a:off x="753865" y="4765464"/>
            <a:ext cx="8550673" cy="1797897"/>
          </a:xfrm>
        </p:spPr>
        <p:txBody>
          <a:bodyPr anchor="ctr"/>
          <a:lstStyle>
            <a:lvl1pPr marL="0" indent="0" algn="ctr">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2FEBDD4-206F-47DF-BC17-AA7B3F465B73}"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168166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193125" y="988933"/>
            <a:ext cx="7674770" cy="3093904"/>
          </a:xfrm>
        </p:spPr>
        <p:txBody>
          <a:bodyPr anchor="ctr"/>
          <a:lstStyle>
            <a:lvl1pPr>
              <a:defRPr sz="3520"/>
            </a:lvl1pPr>
          </a:lstStyle>
          <a:p>
            <a:r>
              <a:rPr lang="en-US"/>
              <a:t>Click to edit Master title style</a:t>
            </a:r>
            <a:endParaRPr lang="en-US" dirty="0"/>
          </a:p>
        </p:txBody>
      </p:sp>
      <p:sp>
        <p:nvSpPr>
          <p:cNvPr id="12" name="Text Placeholder 3"/>
          <p:cNvSpPr>
            <a:spLocks noGrp="1"/>
          </p:cNvSpPr>
          <p:nvPr>
            <p:ph type="body" sz="half" idx="13"/>
          </p:nvPr>
        </p:nvSpPr>
        <p:spPr>
          <a:xfrm>
            <a:off x="1419533" y="4091370"/>
            <a:ext cx="7220646" cy="674093"/>
          </a:xfrm>
        </p:spPr>
        <p:txBody>
          <a:bodyPr anchor="t">
            <a:normAutofit/>
          </a:bodyPr>
          <a:lstStyle>
            <a:lvl1pPr marL="0" indent="0">
              <a:buNone/>
              <a:defRPr sz="154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4" name="Text Placeholder 3"/>
          <p:cNvSpPr>
            <a:spLocks noGrp="1"/>
          </p:cNvSpPr>
          <p:nvPr>
            <p:ph type="body" sz="half" idx="2"/>
          </p:nvPr>
        </p:nvSpPr>
        <p:spPr>
          <a:xfrm>
            <a:off x="753865" y="4955837"/>
            <a:ext cx="8550673" cy="1610527"/>
          </a:xfrm>
        </p:spPr>
        <p:txBody>
          <a:bodyPr anchor="ctr">
            <a:normAutofit/>
          </a:bodyPr>
          <a:lstStyle>
            <a:lvl1pPr marL="0" indent="0" algn="ctr">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2FEBDD4-206F-47DF-BC17-AA7B3F465B73}"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D6B19-895F-4A4B-B8BD-3E1F8244A7AF}" type="slidenum">
              <a:rPr lang="en-US" smtClean="0"/>
              <a:t>‹#›</a:t>
            </a:fld>
            <a:endParaRPr lang="en-US"/>
          </a:p>
        </p:txBody>
      </p:sp>
      <p:sp>
        <p:nvSpPr>
          <p:cNvPr id="11" name="TextBox 10"/>
          <p:cNvSpPr txBox="1"/>
          <p:nvPr/>
        </p:nvSpPr>
        <p:spPr>
          <a:xfrm>
            <a:off x="811389" y="1006240"/>
            <a:ext cx="601577" cy="662746"/>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800" dirty="0">
                <a:solidFill>
                  <a:schemeClr val="tx1"/>
                </a:solidFill>
                <a:effectLst/>
              </a:rPr>
              <a:t>“</a:t>
            </a:r>
          </a:p>
        </p:txBody>
      </p:sp>
      <p:sp>
        <p:nvSpPr>
          <p:cNvPr id="14" name="TextBox 13"/>
          <p:cNvSpPr txBox="1"/>
          <p:nvPr/>
        </p:nvSpPr>
        <p:spPr>
          <a:xfrm>
            <a:off x="8635144" y="3536017"/>
            <a:ext cx="609005" cy="662746"/>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800" dirty="0">
                <a:solidFill>
                  <a:schemeClr val="tx1"/>
                </a:solidFill>
                <a:effectLst/>
              </a:rPr>
              <a:t>”</a:t>
            </a:r>
          </a:p>
        </p:txBody>
      </p:sp>
    </p:spTree>
    <p:extLst>
      <p:ext uri="{BB962C8B-B14F-4D97-AF65-F5344CB8AC3E}">
        <p14:creationId xmlns:p14="http://schemas.microsoft.com/office/powerpoint/2010/main" val="3272012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753865" y="2423886"/>
            <a:ext cx="8550673" cy="2846746"/>
          </a:xfrm>
        </p:spPr>
        <p:txBody>
          <a:bodyPr anchor="b"/>
          <a:lstStyle>
            <a:lvl1pPr algn="ctr">
              <a:defRPr sz="3520"/>
            </a:lvl1pPr>
          </a:lstStyle>
          <a:p>
            <a:r>
              <a:rPr lang="en-US"/>
              <a:t>Click to edit Master title style</a:t>
            </a:r>
            <a:endParaRPr lang="en-US" dirty="0"/>
          </a:p>
        </p:txBody>
      </p:sp>
      <p:sp>
        <p:nvSpPr>
          <p:cNvPr id="4" name="Text Placeholder 3"/>
          <p:cNvSpPr>
            <a:spLocks noGrp="1"/>
          </p:cNvSpPr>
          <p:nvPr>
            <p:ph type="body" sz="half" idx="2"/>
          </p:nvPr>
        </p:nvSpPr>
        <p:spPr>
          <a:xfrm>
            <a:off x="753865" y="5283980"/>
            <a:ext cx="8550673" cy="1292730"/>
          </a:xfrm>
        </p:spPr>
        <p:txBody>
          <a:bodyPr anchor="t"/>
          <a:lstStyle>
            <a:lvl1pPr marL="0" indent="0" algn="ctr">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2FEBDD4-206F-47DF-BC17-AA7B3F465B73}"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321330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15" name="Title 1"/>
          <p:cNvSpPr>
            <a:spLocks noGrp="1"/>
          </p:cNvSpPr>
          <p:nvPr>
            <p:ph type="title"/>
          </p:nvPr>
        </p:nvSpPr>
        <p:spPr>
          <a:xfrm>
            <a:off x="753865" y="690880"/>
            <a:ext cx="8550673" cy="1819107"/>
          </a:xfrm>
        </p:spPr>
        <p:txBody>
          <a:bodyPr/>
          <a:lstStyle/>
          <a:p>
            <a:r>
              <a:rPr lang="en-US"/>
              <a:t>Click to edit Master title style</a:t>
            </a:r>
            <a:endParaRPr lang="en-US" dirty="0"/>
          </a:p>
        </p:txBody>
      </p:sp>
      <p:sp>
        <p:nvSpPr>
          <p:cNvPr id="7" name="Text Placeholder 2"/>
          <p:cNvSpPr>
            <a:spLocks noGrp="1"/>
          </p:cNvSpPr>
          <p:nvPr>
            <p:ph type="body" idx="1"/>
          </p:nvPr>
        </p:nvSpPr>
        <p:spPr>
          <a:xfrm>
            <a:off x="753864" y="2682705"/>
            <a:ext cx="2721655" cy="653097"/>
          </a:xfrm>
        </p:spPr>
        <p:txBody>
          <a:bodyPr anchor="b">
            <a:noAutofit/>
          </a:bodyPr>
          <a:lstStyle>
            <a:lvl1pPr marL="0" indent="0" algn="ctr">
              <a:lnSpc>
                <a:spcPct val="75000"/>
              </a:lnSpc>
              <a:buNone/>
              <a:defRPr sz="264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8" name="Text Placeholder 3"/>
          <p:cNvSpPr>
            <a:spLocks noGrp="1"/>
          </p:cNvSpPr>
          <p:nvPr>
            <p:ph type="body" sz="half" idx="15"/>
          </p:nvPr>
        </p:nvSpPr>
        <p:spPr>
          <a:xfrm>
            <a:off x="753864" y="3335804"/>
            <a:ext cx="2721655" cy="3227558"/>
          </a:xfrm>
        </p:spPr>
        <p:txBody>
          <a:bodyPr anchor="t">
            <a:normAutofit/>
          </a:bodyPr>
          <a:lstStyle>
            <a:lvl1pPr marL="0" indent="0" algn="ctr">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9" name="Text Placeholder 4"/>
          <p:cNvSpPr>
            <a:spLocks noGrp="1"/>
          </p:cNvSpPr>
          <p:nvPr>
            <p:ph type="body" sz="quarter" idx="3"/>
          </p:nvPr>
        </p:nvSpPr>
        <p:spPr>
          <a:xfrm>
            <a:off x="3673222" y="2682705"/>
            <a:ext cx="2715505" cy="653097"/>
          </a:xfrm>
        </p:spPr>
        <p:txBody>
          <a:bodyPr anchor="b">
            <a:noAutofit/>
          </a:bodyPr>
          <a:lstStyle>
            <a:lvl1pPr marL="0" indent="0" algn="ctr">
              <a:lnSpc>
                <a:spcPct val="75000"/>
              </a:lnSpc>
              <a:buNone/>
              <a:defRPr sz="264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10" name="Text Placeholder 3"/>
          <p:cNvSpPr>
            <a:spLocks noGrp="1"/>
          </p:cNvSpPr>
          <p:nvPr>
            <p:ph type="body" sz="half" idx="16"/>
          </p:nvPr>
        </p:nvSpPr>
        <p:spPr>
          <a:xfrm>
            <a:off x="3664114" y="3335804"/>
            <a:ext cx="2725264" cy="3227558"/>
          </a:xfrm>
        </p:spPr>
        <p:txBody>
          <a:bodyPr anchor="t">
            <a:normAutofit/>
          </a:bodyPr>
          <a:lstStyle>
            <a:lvl1pPr marL="0" indent="0" algn="ctr">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11" name="Text Placeholder 4"/>
          <p:cNvSpPr>
            <a:spLocks noGrp="1"/>
          </p:cNvSpPr>
          <p:nvPr>
            <p:ph type="body" sz="quarter" idx="13"/>
          </p:nvPr>
        </p:nvSpPr>
        <p:spPr>
          <a:xfrm>
            <a:off x="6577971" y="2682705"/>
            <a:ext cx="2726566" cy="653097"/>
          </a:xfrm>
        </p:spPr>
        <p:txBody>
          <a:bodyPr anchor="b">
            <a:noAutofit/>
          </a:bodyPr>
          <a:lstStyle>
            <a:lvl1pPr marL="0" indent="0" algn="ctr">
              <a:lnSpc>
                <a:spcPct val="75000"/>
              </a:lnSpc>
              <a:buNone/>
              <a:defRPr sz="264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12" name="Text Placeholder 3"/>
          <p:cNvSpPr>
            <a:spLocks noGrp="1"/>
          </p:cNvSpPr>
          <p:nvPr>
            <p:ph type="body" sz="half" idx="17"/>
          </p:nvPr>
        </p:nvSpPr>
        <p:spPr>
          <a:xfrm>
            <a:off x="6577971" y="3335804"/>
            <a:ext cx="2726566" cy="3227558"/>
          </a:xfrm>
        </p:spPr>
        <p:txBody>
          <a:bodyPr anchor="t">
            <a:normAutofit/>
          </a:bodyPr>
          <a:lstStyle>
            <a:lvl1pPr marL="0" indent="0" algn="ctr">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3" name="Date Placeholder 2"/>
          <p:cNvSpPr>
            <a:spLocks noGrp="1"/>
          </p:cNvSpPr>
          <p:nvPr>
            <p:ph type="dt" sz="half" idx="10"/>
          </p:nvPr>
        </p:nvSpPr>
        <p:spPr/>
        <p:txBody>
          <a:bodyPr/>
          <a:lstStyle/>
          <a:p>
            <a:fld id="{E2FEBDD4-206F-47DF-BC17-AA7B3F465B73}" type="datetimeFigureOut">
              <a:rPr lang="en-US" smtClean="0"/>
              <a:t>6/9/2026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2824686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0" name="Title 1"/>
          <p:cNvSpPr>
            <a:spLocks noGrp="1"/>
          </p:cNvSpPr>
          <p:nvPr>
            <p:ph type="title"/>
          </p:nvPr>
        </p:nvSpPr>
        <p:spPr>
          <a:xfrm>
            <a:off x="753865" y="692208"/>
            <a:ext cx="8550673" cy="181777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53865" y="4765463"/>
            <a:ext cx="2719538" cy="653097"/>
          </a:xfrm>
        </p:spPr>
        <p:txBody>
          <a:bodyPr anchor="b">
            <a:noAutofit/>
          </a:bodyPr>
          <a:lstStyle>
            <a:lvl1pPr marL="0" indent="0" algn="ctr">
              <a:lnSpc>
                <a:spcPct val="75000"/>
              </a:lnSpc>
              <a:buNone/>
              <a:defRPr sz="242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20" name="Picture Placeholder 2"/>
          <p:cNvSpPr>
            <a:spLocks noGrp="1" noChangeAspect="1"/>
          </p:cNvSpPr>
          <p:nvPr>
            <p:ph type="pic" idx="15"/>
          </p:nvPr>
        </p:nvSpPr>
        <p:spPr>
          <a:xfrm>
            <a:off x="753865" y="2682705"/>
            <a:ext cx="2719538" cy="17272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21" name="Text Placeholder 3"/>
          <p:cNvSpPr>
            <a:spLocks noGrp="1"/>
          </p:cNvSpPr>
          <p:nvPr>
            <p:ph type="body" sz="half" idx="18"/>
          </p:nvPr>
        </p:nvSpPr>
        <p:spPr>
          <a:xfrm>
            <a:off x="753865" y="5418560"/>
            <a:ext cx="2719538" cy="1144800"/>
          </a:xfrm>
        </p:spPr>
        <p:txBody>
          <a:bodyPr anchor="t">
            <a:normAutofit/>
          </a:bodyPr>
          <a:lstStyle>
            <a:lvl1pPr marL="0" indent="0" algn="ctr">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22" name="Text Placeholder 4"/>
          <p:cNvSpPr>
            <a:spLocks noGrp="1"/>
          </p:cNvSpPr>
          <p:nvPr>
            <p:ph type="body" sz="quarter" idx="3"/>
          </p:nvPr>
        </p:nvSpPr>
        <p:spPr>
          <a:xfrm>
            <a:off x="3665277" y="4765463"/>
            <a:ext cx="2724008" cy="653097"/>
          </a:xfrm>
        </p:spPr>
        <p:txBody>
          <a:bodyPr anchor="b">
            <a:noAutofit/>
          </a:bodyPr>
          <a:lstStyle>
            <a:lvl1pPr marL="0" indent="0" algn="ctr">
              <a:lnSpc>
                <a:spcPct val="75000"/>
              </a:lnSpc>
              <a:buNone/>
              <a:defRPr sz="242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23" name="Picture Placeholder 2"/>
          <p:cNvSpPr>
            <a:spLocks noGrp="1" noChangeAspect="1"/>
          </p:cNvSpPr>
          <p:nvPr>
            <p:ph type="pic" idx="21"/>
          </p:nvPr>
        </p:nvSpPr>
        <p:spPr>
          <a:xfrm>
            <a:off x="3664112" y="2682705"/>
            <a:ext cx="2725265" cy="17272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24" name="Text Placeholder 3"/>
          <p:cNvSpPr>
            <a:spLocks noGrp="1"/>
          </p:cNvSpPr>
          <p:nvPr>
            <p:ph type="body" sz="half" idx="19"/>
          </p:nvPr>
        </p:nvSpPr>
        <p:spPr>
          <a:xfrm>
            <a:off x="3664112" y="5418559"/>
            <a:ext cx="2725265" cy="1144802"/>
          </a:xfrm>
        </p:spPr>
        <p:txBody>
          <a:bodyPr anchor="t">
            <a:normAutofit/>
          </a:bodyPr>
          <a:lstStyle>
            <a:lvl1pPr marL="0" indent="0" algn="ctr">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25" name="Text Placeholder 4"/>
          <p:cNvSpPr>
            <a:spLocks noGrp="1"/>
          </p:cNvSpPr>
          <p:nvPr>
            <p:ph type="body" sz="quarter" idx="13"/>
          </p:nvPr>
        </p:nvSpPr>
        <p:spPr>
          <a:xfrm>
            <a:off x="6577972" y="4765463"/>
            <a:ext cx="2723062" cy="653097"/>
          </a:xfrm>
        </p:spPr>
        <p:txBody>
          <a:bodyPr anchor="b">
            <a:noAutofit/>
          </a:bodyPr>
          <a:lstStyle>
            <a:lvl1pPr marL="0" indent="0" algn="ctr">
              <a:lnSpc>
                <a:spcPct val="75000"/>
              </a:lnSpc>
              <a:buNone/>
              <a:defRPr sz="242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26" name="Picture Placeholder 2"/>
          <p:cNvSpPr>
            <a:spLocks noGrp="1" noChangeAspect="1"/>
          </p:cNvSpPr>
          <p:nvPr>
            <p:ph type="pic" idx="22"/>
          </p:nvPr>
        </p:nvSpPr>
        <p:spPr>
          <a:xfrm>
            <a:off x="6577971" y="2682705"/>
            <a:ext cx="2726566" cy="17272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27" name="Text Placeholder 3"/>
          <p:cNvSpPr>
            <a:spLocks noGrp="1"/>
          </p:cNvSpPr>
          <p:nvPr>
            <p:ph type="body" sz="half" idx="20"/>
          </p:nvPr>
        </p:nvSpPr>
        <p:spPr>
          <a:xfrm>
            <a:off x="6577868" y="5418557"/>
            <a:ext cx="2726669" cy="1144804"/>
          </a:xfrm>
        </p:spPr>
        <p:txBody>
          <a:bodyPr anchor="t">
            <a:normAutofit/>
          </a:bodyPr>
          <a:lstStyle>
            <a:lvl1pPr marL="0" indent="0" algn="ctr">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3" name="Date Placeholder 2"/>
          <p:cNvSpPr>
            <a:spLocks noGrp="1"/>
          </p:cNvSpPr>
          <p:nvPr>
            <p:ph type="dt" sz="half" idx="10"/>
          </p:nvPr>
        </p:nvSpPr>
        <p:spPr/>
        <p:txBody>
          <a:bodyPr/>
          <a:lstStyle/>
          <a:p>
            <a:fld id="{E2FEBDD4-206F-47DF-BC17-AA7B3F465B73}" type="datetimeFigureOut">
              <a:rPr lang="en-US" smtClean="0"/>
              <a:t>6/9/2026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19688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753865" y="2682707"/>
            <a:ext cx="8550673" cy="388065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EBDD4-206F-47DF-BC17-AA7B3F465B73}"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2629066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Vertical Title 1"/>
          <p:cNvSpPr>
            <a:spLocks noGrp="1"/>
          </p:cNvSpPr>
          <p:nvPr>
            <p:ph type="title" orient="vert"/>
          </p:nvPr>
        </p:nvSpPr>
        <p:spPr>
          <a:xfrm>
            <a:off x="7198043" y="690883"/>
            <a:ext cx="2106495" cy="587247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753865" y="690883"/>
            <a:ext cx="6318447" cy="58724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EBDD4-206F-47DF-BC17-AA7B3F465B73}"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283886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753863" y="2682706"/>
            <a:ext cx="8550157" cy="38806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EBDD4-206F-47DF-BC17-AA7B3F465B73}"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4107046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753864" y="939040"/>
            <a:ext cx="8540195" cy="3101728"/>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753864" y="4145120"/>
            <a:ext cx="8540195" cy="1550607"/>
          </a:xfrm>
        </p:spPr>
        <p:txBody>
          <a:bodyPr>
            <a:normAutofit/>
          </a:bodyPr>
          <a:lstStyle>
            <a:lvl1pPr marL="0" indent="0" algn="ctr">
              <a:buNone/>
              <a:defRPr sz="2200">
                <a:solidFill>
                  <a:schemeClr val="bg1">
                    <a:lumMod val="50000"/>
                  </a:schemeClr>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FEBDD4-206F-47DF-BC17-AA7B3F465B73}"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9572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14" name="Title 1"/>
          <p:cNvSpPr>
            <a:spLocks noGrp="1"/>
          </p:cNvSpPr>
          <p:nvPr>
            <p:ph type="title"/>
          </p:nvPr>
        </p:nvSpPr>
        <p:spPr>
          <a:xfrm>
            <a:off x="753865" y="700987"/>
            <a:ext cx="8550672" cy="1809001"/>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753863" y="2682706"/>
            <a:ext cx="4212472" cy="38806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092065" y="2682706"/>
            <a:ext cx="4211955" cy="38806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FEBDD4-206F-47DF-BC17-AA7B3F465B73}"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117682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14" name="Title 1"/>
          <p:cNvSpPr>
            <a:spLocks noGrp="1"/>
          </p:cNvSpPr>
          <p:nvPr>
            <p:ph type="title"/>
          </p:nvPr>
        </p:nvSpPr>
        <p:spPr>
          <a:xfrm>
            <a:off x="753865" y="700987"/>
            <a:ext cx="8550672" cy="18090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5720" y="2687154"/>
            <a:ext cx="4020617" cy="770660"/>
          </a:xfrm>
        </p:spPr>
        <p:txBody>
          <a:bodyPr anchor="b">
            <a:noAutofit/>
          </a:bodyPr>
          <a:lstStyle>
            <a:lvl1pPr marL="0" indent="0">
              <a:lnSpc>
                <a:spcPct val="75000"/>
              </a:lnSpc>
              <a:buNone/>
              <a:defRPr sz="286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12" name="Content Placeholder 3"/>
          <p:cNvSpPr>
            <a:spLocks noGrp="1"/>
          </p:cNvSpPr>
          <p:nvPr>
            <p:ph sz="quarter" idx="13"/>
          </p:nvPr>
        </p:nvSpPr>
        <p:spPr>
          <a:xfrm>
            <a:off x="753864" y="3457815"/>
            <a:ext cx="4212472" cy="31055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77049" y="2687154"/>
            <a:ext cx="4027488" cy="770660"/>
          </a:xfrm>
        </p:spPr>
        <p:txBody>
          <a:bodyPr anchor="b">
            <a:noAutofit/>
          </a:bodyPr>
          <a:lstStyle>
            <a:lvl1pPr marL="0" indent="0">
              <a:lnSpc>
                <a:spcPct val="75000"/>
              </a:lnSpc>
              <a:buNone/>
              <a:defRPr sz="286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13" name="Content Placeholder 5"/>
          <p:cNvSpPr>
            <a:spLocks noGrp="1"/>
          </p:cNvSpPr>
          <p:nvPr>
            <p:ph sz="quarter" idx="14"/>
          </p:nvPr>
        </p:nvSpPr>
        <p:spPr>
          <a:xfrm>
            <a:off x="5092066" y="3457815"/>
            <a:ext cx="4211956" cy="31055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FEBDD4-206F-47DF-BC17-AA7B3F465B73}" type="datetimeFigureOut">
              <a:rPr lang="en-US" smtClean="0"/>
              <a:t>6/9/2026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338846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FEBDD4-206F-47DF-BC17-AA7B3F465B73}" type="datetimeFigureOut">
              <a:rPr lang="en-US" smtClean="0"/>
              <a:t>6/9/2026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129292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Date Placeholder 1"/>
          <p:cNvSpPr>
            <a:spLocks noGrp="1"/>
          </p:cNvSpPr>
          <p:nvPr>
            <p:ph type="dt" sz="half" idx="10"/>
          </p:nvPr>
        </p:nvSpPr>
        <p:spPr/>
        <p:txBody>
          <a:bodyPr/>
          <a:lstStyle/>
          <a:p>
            <a:fld id="{E2FEBDD4-206F-47DF-BC17-AA7B3F465B73}" type="datetimeFigureOut">
              <a:rPr lang="en-US" smtClean="0"/>
              <a:t>6/9/2026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87099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753864" y="690880"/>
            <a:ext cx="3246943" cy="2293019"/>
          </a:xfrm>
        </p:spPr>
        <p:txBody>
          <a:bodyPr anchor="b"/>
          <a:lstStyle>
            <a:lvl1pPr algn="ctr">
              <a:defRPr sz="3520"/>
            </a:lvl1pPr>
          </a:lstStyle>
          <a:p>
            <a:r>
              <a:rPr lang="en-US"/>
              <a:t>Click to edit Master title style</a:t>
            </a:r>
            <a:endParaRPr lang="en-US" dirty="0"/>
          </a:p>
        </p:txBody>
      </p:sp>
      <p:sp>
        <p:nvSpPr>
          <p:cNvPr id="10" name="Content Placeholder 2"/>
          <p:cNvSpPr>
            <a:spLocks noGrp="1"/>
          </p:cNvSpPr>
          <p:nvPr>
            <p:ph sz="quarter" idx="13"/>
          </p:nvPr>
        </p:nvSpPr>
        <p:spPr>
          <a:xfrm>
            <a:off x="4189402" y="690882"/>
            <a:ext cx="5115134" cy="58724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3865" y="2983899"/>
            <a:ext cx="3246944" cy="3579461"/>
          </a:xfrm>
        </p:spPr>
        <p:txBody>
          <a:bodyPr/>
          <a:lstStyle>
            <a:lvl1pPr marL="0" indent="0" algn="ctr">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2FEBDD4-206F-47DF-BC17-AA7B3F465B73}"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86609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753865" y="690880"/>
            <a:ext cx="4542580" cy="2293021"/>
          </a:xfrm>
        </p:spPr>
        <p:txBody>
          <a:bodyPr anchor="b"/>
          <a:lstStyle>
            <a:lvl1pPr algn="ct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04698" y="690881"/>
            <a:ext cx="3306436" cy="587248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753881" y="2983901"/>
            <a:ext cx="4542564" cy="3579460"/>
          </a:xfrm>
        </p:spPr>
        <p:txBody>
          <a:bodyPr/>
          <a:lstStyle>
            <a:lvl1pPr marL="0" indent="0" algn="ctr">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2FEBDD4-206F-47DF-BC17-AA7B3F465B73}"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D6B19-895F-4A4B-B8BD-3E1F8244A7AF}" type="slidenum">
              <a:rPr lang="en-US" smtClean="0"/>
              <a:t>‹#›</a:t>
            </a:fld>
            <a:endParaRPr lang="en-US"/>
          </a:p>
        </p:txBody>
      </p:sp>
    </p:spTree>
    <p:extLst>
      <p:ext uri="{BB962C8B-B14F-4D97-AF65-F5344CB8AC3E}">
        <p14:creationId xmlns:p14="http://schemas.microsoft.com/office/powerpoint/2010/main" val="79628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0058402" cy="7772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753865" y="700987"/>
            <a:ext cx="8550672" cy="18090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3865" y="2682707"/>
            <a:ext cx="8550673" cy="38806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34958" y="6667714"/>
            <a:ext cx="2263140" cy="413808"/>
          </a:xfrm>
          <a:prstGeom prst="rect">
            <a:avLst/>
          </a:prstGeom>
        </p:spPr>
        <p:txBody>
          <a:bodyPr vert="horz" lIns="91440" tIns="45720" rIns="91440" bIns="45720" rtlCol="0" anchor="ctr"/>
          <a:lstStyle>
            <a:lvl1pPr algn="r">
              <a:defRPr sz="1100">
                <a:solidFill>
                  <a:schemeClr val="tx1"/>
                </a:solidFill>
              </a:defRPr>
            </a:lvl1pPr>
          </a:lstStyle>
          <a:p>
            <a:fld id="{E2FEBDD4-206F-47DF-BC17-AA7B3F465B73}" type="datetimeFigureOut">
              <a:rPr lang="en-US" smtClean="0"/>
              <a:t>6/9/2026</a:t>
            </a:fld>
            <a:endParaRPr lang="en-US"/>
          </a:p>
        </p:txBody>
      </p:sp>
      <p:sp>
        <p:nvSpPr>
          <p:cNvPr id="5" name="Footer Placeholder 4"/>
          <p:cNvSpPr>
            <a:spLocks noGrp="1"/>
          </p:cNvSpPr>
          <p:nvPr>
            <p:ph type="ftr" sz="quarter" idx="3"/>
          </p:nvPr>
        </p:nvSpPr>
        <p:spPr>
          <a:xfrm>
            <a:off x="753864" y="6667714"/>
            <a:ext cx="5505132" cy="413808"/>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8674061" y="6667714"/>
            <a:ext cx="630477" cy="413808"/>
          </a:xfrm>
          <a:prstGeom prst="rect">
            <a:avLst/>
          </a:prstGeom>
        </p:spPr>
        <p:txBody>
          <a:bodyPr vert="horz" lIns="91440" tIns="45720" rIns="91440" bIns="45720" rtlCol="0" anchor="ctr"/>
          <a:lstStyle>
            <a:lvl1pPr algn="r">
              <a:defRPr sz="1100">
                <a:solidFill>
                  <a:schemeClr val="tx1"/>
                </a:solidFill>
              </a:defRPr>
            </a:lvl1pPr>
          </a:lstStyle>
          <a:p>
            <a:fld id="{4AAD6B19-895F-4A4B-B8BD-3E1F8244A7AF}" type="slidenum">
              <a:rPr lang="en-US" smtClean="0"/>
              <a:t>‹#›</a:t>
            </a:fld>
            <a:endParaRPr lang="en-US"/>
          </a:p>
        </p:txBody>
      </p:sp>
    </p:spTree>
    <p:extLst>
      <p:ext uri="{BB962C8B-B14F-4D97-AF65-F5344CB8AC3E}">
        <p14:creationId xmlns:p14="http://schemas.microsoft.com/office/powerpoint/2010/main" val="22811817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1005840" rtl="0" eaLnBrk="1" latinLnBrk="0" hangingPunct="1">
        <a:lnSpc>
          <a:spcPct val="90000"/>
        </a:lnSpc>
        <a:spcBef>
          <a:spcPct val="0"/>
        </a:spcBef>
        <a:buNone/>
        <a:defRPr sz="3960" kern="1200" cap="all" baseline="0">
          <a:solidFill>
            <a:schemeClr val="tx1"/>
          </a:solidFill>
          <a:effectLst/>
          <a:latin typeface="+mj-lt"/>
          <a:ea typeface="+mj-ea"/>
          <a:cs typeface="+mj-cs"/>
        </a:defRPr>
      </a:lvl1pPr>
    </p:titleStyle>
    <p:bodyStyle>
      <a:lvl1pPr marL="251460" indent="-251460" algn="l" defTabSz="1005840" rtl="0" eaLnBrk="1" latinLnBrk="0" hangingPunct="1">
        <a:lnSpc>
          <a:spcPct val="120000"/>
        </a:lnSpc>
        <a:spcBef>
          <a:spcPts val="1100"/>
        </a:spcBef>
        <a:buClr>
          <a:schemeClr val="tx1"/>
        </a:buClr>
        <a:buFont typeface="Arial" panose="020B0604020202020204" pitchFamily="34" charset="0"/>
        <a:buChar char="•"/>
        <a:defRPr sz="2200" kern="1200" cap="all" baseline="0">
          <a:solidFill>
            <a:schemeClr val="tx1"/>
          </a:solidFill>
          <a:effectLst/>
          <a:latin typeface="+mn-lt"/>
          <a:ea typeface="+mn-ea"/>
          <a:cs typeface="+mn-cs"/>
        </a:defRPr>
      </a:lvl1pPr>
      <a:lvl2pPr marL="754380" indent="-251460" algn="l" defTabSz="1005840" rtl="0" eaLnBrk="1" latinLnBrk="0" hangingPunct="1">
        <a:lnSpc>
          <a:spcPct val="120000"/>
        </a:lnSpc>
        <a:spcBef>
          <a:spcPts val="550"/>
        </a:spcBef>
        <a:buClr>
          <a:schemeClr val="tx1"/>
        </a:buClr>
        <a:buFont typeface="Arial" panose="020B0604020202020204" pitchFamily="34" charset="0"/>
        <a:buChar char="•"/>
        <a:defRPr sz="1980" kern="1200" cap="all" baseline="0">
          <a:solidFill>
            <a:schemeClr val="tx1"/>
          </a:solidFill>
          <a:effectLst/>
          <a:latin typeface="+mn-lt"/>
          <a:ea typeface="+mn-ea"/>
          <a:cs typeface="+mn-cs"/>
        </a:defRPr>
      </a:lvl2pPr>
      <a:lvl3pPr marL="1257300" indent="-251460" algn="l" defTabSz="1005840" rtl="0" eaLnBrk="1" latinLnBrk="0" hangingPunct="1">
        <a:lnSpc>
          <a:spcPct val="120000"/>
        </a:lnSpc>
        <a:spcBef>
          <a:spcPts val="550"/>
        </a:spcBef>
        <a:buClr>
          <a:schemeClr val="tx1"/>
        </a:buClr>
        <a:buFont typeface="Arial" panose="020B0604020202020204" pitchFamily="34" charset="0"/>
        <a:buChar char="•"/>
        <a:defRPr sz="1760" kern="1200" cap="all" baseline="0">
          <a:solidFill>
            <a:schemeClr val="tx1"/>
          </a:solidFill>
          <a:effectLst/>
          <a:latin typeface="+mn-lt"/>
          <a:ea typeface="+mn-ea"/>
          <a:cs typeface="+mn-cs"/>
        </a:defRPr>
      </a:lvl3pPr>
      <a:lvl4pPr marL="1760220" indent="-251460" algn="l" defTabSz="1005840" rtl="0" eaLnBrk="1" latinLnBrk="0" hangingPunct="1">
        <a:lnSpc>
          <a:spcPct val="120000"/>
        </a:lnSpc>
        <a:spcBef>
          <a:spcPts val="550"/>
        </a:spcBef>
        <a:buClr>
          <a:schemeClr val="tx1"/>
        </a:buClr>
        <a:buFont typeface="Arial" panose="020B0604020202020204" pitchFamily="34" charset="0"/>
        <a:buChar char="•"/>
        <a:defRPr sz="1540" kern="1200" cap="all" baseline="0">
          <a:solidFill>
            <a:schemeClr val="tx1"/>
          </a:solidFill>
          <a:effectLst/>
          <a:latin typeface="+mn-lt"/>
          <a:ea typeface="+mn-ea"/>
          <a:cs typeface="+mn-cs"/>
        </a:defRPr>
      </a:lvl4pPr>
      <a:lvl5pPr marL="2263140" indent="-251460" algn="l" defTabSz="1005840" rtl="0" eaLnBrk="1" latinLnBrk="0" hangingPunct="1">
        <a:lnSpc>
          <a:spcPct val="120000"/>
        </a:lnSpc>
        <a:spcBef>
          <a:spcPts val="550"/>
        </a:spcBef>
        <a:buClr>
          <a:schemeClr val="tx1"/>
        </a:buClr>
        <a:buFont typeface="Arial" panose="020B0604020202020204" pitchFamily="34" charset="0"/>
        <a:buChar char="•"/>
        <a:defRPr sz="1540" kern="1200" cap="all" baseline="0">
          <a:solidFill>
            <a:schemeClr val="tx1"/>
          </a:solidFill>
          <a:effectLst/>
          <a:latin typeface="+mn-lt"/>
          <a:ea typeface="+mn-ea"/>
          <a:cs typeface="+mn-cs"/>
        </a:defRPr>
      </a:lvl5pPr>
      <a:lvl6pPr marL="2766060" indent="-251460" algn="l" defTabSz="1005840" rtl="0" eaLnBrk="1" latinLnBrk="0" hangingPunct="1">
        <a:lnSpc>
          <a:spcPct val="120000"/>
        </a:lnSpc>
        <a:spcBef>
          <a:spcPts val="550"/>
        </a:spcBef>
        <a:buClr>
          <a:schemeClr val="tx1"/>
        </a:buClr>
        <a:buFont typeface="Arial" panose="020B0604020202020204" pitchFamily="34" charset="0"/>
        <a:buChar char="•"/>
        <a:defRPr sz="1540" kern="1200" cap="all" baseline="0">
          <a:solidFill>
            <a:schemeClr val="tx1"/>
          </a:solidFill>
          <a:effectLst/>
          <a:latin typeface="+mn-lt"/>
          <a:ea typeface="+mn-ea"/>
          <a:cs typeface="+mn-cs"/>
        </a:defRPr>
      </a:lvl6pPr>
      <a:lvl7pPr marL="3268980" indent="-251460" algn="l" defTabSz="1005840" rtl="0" eaLnBrk="1" latinLnBrk="0" hangingPunct="1">
        <a:lnSpc>
          <a:spcPct val="120000"/>
        </a:lnSpc>
        <a:spcBef>
          <a:spcPts val="550"/>
        </a:spcBef>
        <a:buClr>
          <a:schemeClr val="tx1"/>
        </a:buClr>
        <a:buFont typeface="Arial" panose="020B0604020202020204" pitchFamily="34" charset="0"/>
        <a:buChar char="•"/>
        <a:defRPr sz="1540" kern="1200" cap="all" baseline="0">
          <a:solidFill>
            <a:schemeClr val="tx1"/>
          </a:solidFill>
          <a:effectLst/>
          <a:latin typeface="+mn-lt"/>
          <a:ea typeface="+mn-ea"/>
          <a:cs typeface="+mn-cs"/>
        </a:defRPr>
      </a:lvl7pPr>
      <a:lvl8pPr marL="3771900" indent="-251460" algn="l" defTabSz="1005840" rtl="0" eaLnBrk="1" latinLnBrk="0" hangingPunct="1">
        <a:lnSpc>
          <a:spcPct val="120000"/>
        </a:lnSpc>
        <a:spcBef>
          <a:spcPts val="550"/>
        </a:spcBef>
        <a:buClr>
          <a:schemeClr val="tx1"/>
        </a:buClr>
        <a:buFont typeface="Arial" panose="020B0604020202020204" pitchFamily="34" charset="0"/>
        <a:buChar char="•"/>
        <a:defRPr sz="1540" kern="1200" cap="all" baseline="0">
          <a:solidFill>
            <a:schemeClr val="tx1"/>
          </a:solidFill>
          <a:effectLst/>
          <a:latin typeface="+mn-lt"/>
          <a:ea typeface="+mn-ea"/>
          <a:cs typeface="+mn-cs"/>
        </a:defRPr>
      </a:lvl8pPr>
      <a:lvl9pPr marL="4274820" indent="-251460" algn="l" defTabSz="1005840" rtl="0" eaLnBrk="1" latinLnBrk="0" hangingPunct="1">
        <a:lnSpc>
          <a:spcPct val="120000"/>
        </a:lnSpc>
        <a:spcBef>
          <a:spcPts val="550"/>
        </a:spcBef>
        <a:buClr>
          <a:schemeClr val="tx1"/>
        </a:buClr>
        <a:buFont typeface="Arial" panose="020B0604020202020204" pitchFamily="34" charset="0"/>
        <a:buChar char="•"/>
        <a:defRPr sz="1540" kern="1200" cap="all" baseline="0">
          <a:solidFill>
            <a:schemeClr val="tx1"/>
          </a:solidFill>
          <a:effectLst/>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0086D-6A04-401E-9C28-8CD52187A7D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3A07AF6-39FD-49B4-B049-5EA5F1D7CD1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17DF365-8015-47B1-9785-E3F414F59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585" y="0"/>
            <a:ext cx="7169230" cy="7772400"/>
          </a:xfrm>
          <a:prstGeom prst="rect">
            <a:avLst/>
          </a:prstGeom>
        </p:spPr>
      </p:pic>
    </p:spTree>
    <p:extLst>
      <p:ext uri="{BB962C8B-B14F-4D97-AF65-F5344CB8AC3E}">
        <p14:creationId xmlns:p14="http://schemas.microsoft.com/office/powerpoint/2010/main" val="257167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7D5C9A-00E2-4B6C-88A0-D17B180A6663}"/>
              </a:ext>
            </a:extLst>
          </p:cNvPr>
          <p:cNvSpPr>
            <a:spLocks noGrp="1"/>
          </p:cNvSpPr>
          <p:nvPr>
            <p:ph type="title"/>
          </p:nvPr>
        </p:nvSpPr>
        <p:spPr>
          <a:xfrm>
            <a:off x="2786328" y="939040"/>
            <a:ext cx="4949432" cy="534300"/>
          </a:xfrm>
        </p:spPr>
        <p:txBody>
          <a:bodyPr>
            <a:normAutofit fontScale="90000"/>
          </a:bodyPr>
          <a:lstStyle/>
          <a:p>
            <a:r>
              <a:rPr lang="fa-IR" b="1" dirty="0">
                <a:cs typeface="B Nazanin" panose="00000400000000000000" pitchFamily="2" charset="-78"/>
              </a:rPr>
              <a:t>تکمیل فرم پیام پژوهشی</a:t>
            </a:r>
            <a:br>
              <a:rPr lang="fa-IR" b="1" dirty="0">
                <a:cs typeface="B Nazanin" panose="00000400000000000000" pitchFamily="2" charset="-78"/>
              </a:rPr>
            </a:br>
            <a:endParaRPr lang="en-US" b="1" dirty="0">
              <a:cs typeface="B Nazanin" panose="00000400000000000000" pitchFamily="2" charset="-78"/>
            </a:endParaRPr>
          </a:p>
        </p:txBody>
      </p:sp>
      <p:sp>
        <p:nvSpPr>
          <p:cNvPr id="5" name="Text Placeholder 4">
            <a:extLst>
              <a:ext uri="{FF2B5EF4-FFF2-40B4-BE49-F238E27FC236}">
                <a16:creationId xmlns:a16="http://schemas.microsoft.com/office/drawing/2014/main" id="{661D5EE8-8FBE-448B-AE45-5B7F6F97951C}"/>
              </a:ext>
            </a:extLst>
          </p:cNvPr>
          <p:cNvSpPr>
            <a:spLocks noGrp="1"/>
          </p:cNvSpPr>
          <p:nvPr>
            <p:ph type="body" idx="1"/>
          </p:nvPr>
        </p:nvSpPr>
        <p:spPr/>
        <p:txBody>
          <a:bodyPr/>
          <a:lstStyle/>
          <a:p>
            <a:endParaRPr lang="en-US" dirty="0"/>
          </a:p>
        </p:txBody>
      </p:sp>
      <p:sp>
        <p:nvSpPr>
          <p:cNvPr id="6" name="TextBox 5">
            <a:extLst>
              <a:ext uri="{FF2B5EF4-FFF2-40B4-BE49-F238E27FC236}">
                <a16:creationId xmlns:a16="http://schemas.microsoft.com/office/drawing/2014/main" id="{DD77DFFA-6484-4041-9CA8-68286DB483CC}"/>
              </a:ext>
            </a:extLst>
          </p:cNvPr>
          <p:cNvSpPr txBox="1"/>
          <p:nvPr/>
        </p:nvSpPr>
        <p:spPr>
          <a:xfrm>
            <a:off x="6730409" y="1216018"/>
            <a:ext cx="2759723" cy="923330"/>
          </a:xfrm>
          <a:prstGeom prst="rect">
            <a:avLst/>
          </a:prstGeom>
          <a:noFill/>
        </p:spPr>
        <p:txBody>
          <a:bodyPr wrap="square" rtlCol="0">
            <a:spAutoFit/>
          </a:bodyPr>
          <a:lstStyle/>
          <a:p>
            <a:pPr algn="r" rtl="1"/>
            <a:r>
              <a:rPr lang="fa-IR" b="1" cap="all" dirty="0">
                <a:latin typeface="+mj-lt"/>
                <a:ea typeface="+mj-ea"/>
                <a:cs typeface="B Nazanin" panose="00000400000000000000" pitchFamily="2" charset="-78"/>
              </a:rPr>
              <a:t>برای تمام طرح‌هایی که به مرحله خاتمه رسیده‌اند، تکمیل فرم «پیام پژوهشی» الزامی است</a:t>
            </a:r>
            <a:r>
              <a:rPr lang="fa-IR" dirty="0">
                <a:cs typeface="B Nazanin" panose="00000400000000000000" pitchFamily="2" charset="-78"/>
              </a:rPr>
              <a:t>.</a:t>
            </a:r>
            <a:endParaRPr lang="en-US" dirty="0">
              <a:cs typeface="B Nazanin" panose="00000400000000000000" pitchFamily="2" charset="-78"/>
            </a:endParaRPr>
          </a:p>
        </p:txBody>
      </p:sp>
      <p:pic>
        <p:nvPicPr>
          <p:cNvPr id="8" name="Picture 7">
            <a:extLst>
              <a:ext uri="{FF2B5EF4-FFF2-40B4-BE49-F238E27FC236}">
                <a16:creationId xmlns:a16="http://schemas.microsoft.com/office/drawing/2014/main" id="{647FB9EB-EBF2-461D-B10E-B5CFD46F3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3889"/>
            <a:ext cx="6804837" cy="6698512"/>
          </a:xfrm>
          <a:prstGeom prst="rect">
            <a:avLst/>
          </a:prstGeom>
        </p:spPr>
      </p:pic>
    </p:spTree>
    <p:extLst>
      <p:ext uri="{BB962C8B-B14F-4D97-AF65-F5344CB8AC3E}">
        <p14:creationId xmlns:p14="http://schemas.microsoft.com/office/powerpoint/2010/main" val="340584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9613-E76C-43E6-A4C4-BAFDFD901283}"/>
              </a:ext>
            </a:extLst>
          </p:cNvPr>
          <p:cNvSpPr>
            <a:spLocks noGrp="1"/>
          </p:cNvSpPr>
          <p:nvPr>
            <p:ph type="title"/>
          </p:nvPr>
        </p:nvSpPr>
        <p:spPr/>
        <p:txBody>
          <a:bodyPr>
            <a:normAutofit fontScale="90000"/>
          </a:bodyPr>
          <a:lstStyle/>
          <a:p>
            <a:r>
              <a:rPr lang="fa-IR" sz="3600" dirty="0">
                <a:cs typeface="B Nazanin" panose="00000400000000000000" pitchFamily="2" charset="-78"/>
              </a:rPr>
              <a:t>استانداردسازی: فایل خام فرم پژوهشی در سیستم‌ باشد برای درک بهتر، یک نمونه تکمیل‌شده به عنوان «فایل الگو» در اختیار شما قرار می‌گیرد تا تمامی واحدها از یک ادبیات مشترک استفاده کنند</a:t>
            </a:r>
            <a:r>
              <a:rPr lang="fa-IR" dirty="0"/>
              <a:t>.</a:t>
            </a:r>
            <a:endParaRPr lang="en-US" dirty="0"/>
          </a:p>
        </p:txBody>
      </p:sp>
      <p:sp>
        <p:nvSpPr>
          <p:cNvPr id="3" name="Content Placeholder 2">
            <a:extLst>
              <a:ext uri="{FF2B5EF4-FFF2-40B4-BE49-F238E27FC236}">
                <a16:creationId xmlns:a16="http://schemas.microsoft.com/office/drawing/2014/main" id="{3A30B70D-A639-4354-BABF-CB84CD4E8149}"/>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400451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927A-046B-400D-A2F0-31418B9EB292}"/>
              </a:ext>
            </a:extLst>
          </p:cNvPr>
          <p:cNvSpPr>
            <a:spLocks noGrp="1"/>
          </p:cNvSpPr>
          <p:nvPr>
            <p:ph type="title"/>
          </p:nvPr>
        </p:nvSpPr>
        <p:spPr>
          <a:xfrm>
            <a:off x="1174373" y="20506"/>
            <a:ext cx="7709653" cy="426061"/>
          </a:xfrm>
        </p:spPr>
        <p:txBody>
          <a:bodyPr>
            <a:normAutofit fontScale="90000"/>
          </a:bodyPr>
          <a:lstStyle/>
          <a:p>
            <a:r>
              <a:rPr lang="fa-IR" sz="2400" dirty="0">
                <a:solidFill>
                  <a:srgbClr val="0070C0"/>
                </a:solidFill>
                <a:cs typeface="B Nazanin" panose="00000400000000000000" pitchFamily="2" charset="-78"/>
              </a:rPr>
              <a:t>نمونه فرم پیام پژوهشی</a:t>
            </a:r>
            <a:endParaRPr lang="en-US" sz="1800" dirty="0">
              <a:solidFill>
                <a:srgbClr val="0070C0"/>
              </a:solidFill>
              <a:cs typeface="B Nazanin" panose="00000400000000000000" pitchFamily="2" charset="-78"/>
            </a:endParaRPr>
          </a:p>
        </p:txBody>
      </p:sp>
      <p:pic>
        <p:nvPicPr>
          <p:cNvPr id="5" name="Content Placeholder 4">
            <a:extLst>
              <a:ext uri="{FF2B5EF4-FFF2-40B4-BE49-F238E27FC236}">
                <a16:creationId xmlns:a16="http://schemas.microsoft.com/office/drawing/2014/main" id="{93B65277-254A-4869-B63F-E9290E22C53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446567"/>
            <a:ext cx="9792586" cy="7220267"/>
          </a:xfrm>
        </p:spPr>
      </p:pic>
    </p:spTree>
    <p:extLst>
      <p:ext uri="{BB962C8B-B14F-4D97-AF65-F5344CB8AC3E}">
        <p14:creationId xmlns:p14="http://schemas.microsoft.com/office/powerpoint/2010/main" val="248690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D0C78182-7415-4864-9A0C-61634CA2C30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482415"/>
            <a:ext cx="3843673" cy="7289986"/>
          </a:xfrm>
        </p:spPr>
      </p:pic>
      <p:sp>
        <p:nvSpPr>
          <p:cNvPr id="6" name="TextBox 5">
            <a:extLst>
              <a:ext uri="{FF2B5EF4-FFF2-40B4-BE49-F238E27FC236}">
                <a16:creationId xmlns:a16="http://schemas.microsoft.com/office/drawing/2014/main" id="{7093C36C-95BD-4C8A-B2EA-880405485CB5}"/>
              </a:ext>
            </a:extLst>
          </p:cNvPr>
          <p:cNvSpPr txBox="1"/>
          <p:nvPr/>
        </p:nvSpPr>
        <p:spPr>
          <a:xfrm>
            <a:off x="-1501847" y="108884"/>
            <a:ext cx="5135524" cy="369332"/>
          </a:xfrm>
          <a:prstGeom prst="rect">
            <a:avLst/>
          </a:prstGeom>
          <a:noFill/>
        </p:spPr>
        <p:txBody>
          <a:bodyPr wrap="square" rtlCol="0">
            <a:spAutoFit/>
          </a:bodyPr>
          <a:lstStyle/>
          <a:p>
            <a:pPr algn="r" rtl="1"/>
            <a:r>
              <a:rPr lang="fa-IR" b="1" dirty="0">
                <a:solidFill>
                  <a:srgbClr val="0070C0"/>
                </a:solidFill>
                <a:cs typeface="B Nazanin" panose="00000400000000000000" pitchFamily="2" charset="-78"/>
              </a:rPr>
              <a:t>نمونه فعلی فرم </a:t>
            </a:r>
            <a:r>
              <a:rPr lang="fa-IR" sz="1400" b="1" dirty="0">
                <a:solidFill>
                  <a:srgbClr val="0070C0"/>
                </a:solidFill>
                <a:cs typeface="B Nazanin" panose="00000400000000000000" pitchFamily="2" charset="-78"/>
              </a:rPr>
              <a:t>خلاصه</a:t>
            </a:r>
            <a:r>
              <a:rPr lang="fa-IR" b="1" dirty="0">
                <a:solidFill>
                  <a:srgbClr val="0070C0"/>
                </a:solidFill>
                <a:cs typeface="B Nazanin" panose="00000400000000000000" pitchFamily="2" charset="-78"/>
              </a:rPr>
              <a:t> پایان طرح تحقیقاتی  </a:t>
            </a:r>
            <a:endParaRPr lang="en-US" b="1" dirty="0">
              <a:solidFill>
                <a:srgbClr val="0070C0"/>
              </a:solidFill>
              <a:cs typeface="B Nazanin" panose="00000400000000000000" pitchFamily="2" charset="-78"/>
            </a:endParaRPr>
          </a:p>
        </p:txBody>
      </p:sp>
      <p:sp>
        <p:nvSpPr>
          <p:cNvPr id="7" name="TextBox 6">
            <a:extLst>
              <a:ext uri="{FF2B5EF4-FFF2-40B4-BE49-F238E27FC236}">
                <a16:creationId xmlns:a16="http://schemas.microsoft.com/office/drawing/2014/main" id="{71926506-3418-4FC2-B43E-3A437BF58F86}"/>
              </a:ext>
            </a:extLst>
          </p:cNvPr>
          <p:cNvSpPr txBox="1"/>
          <p:nvPr/>
        </p:nvSpPr>
        <p:spPr>
          <a:xfrm>
            <a:off x="2806996" y="108884"/>
            <a:ext cx="6060558" cy="369332"/>
          </a:xfrm>
          <a:prstGeom prst="rect">
            <a:avLst/>
          </a:prstGeom>
          <a:noFill/>
        </p:spPr>
        <p:txBody>
          <a:bodyPr wrap="square" rtlCol="0">
            <a:spAutoFit/>
          </a:bodyPr>
          <a:lstStyle/>
          <a:p>
            <a:pPr algn="r" rtl="1"/>
            <a:r>
              <a:rPr lang="fa-IR" b="1" dirty="0">
                <a:solidFill>
                  <a:srgbClr val="0070C0"/>
                </a:solidFill>
                <a:cs typeface="B Nazanin" panose="00000400000000000000" pitchFamily="2" charset="-78"/>
              </a:rPr>
              <a:t>نمونه تغییر یافته فرم خلاصه پایان طرح تحقیقاتی  </a:t>
            </a:r>
            <a:endParaRPr lang="en-US" b="1" dirty="0">
              <a:solidFill>
                <a:srgbClr val="0070C0"/>
              </a:solidFill>
              <a:cs typeface="B Nazanin" panose="00000400000000000000" pitchFamily="2" charset="-78"/>
            </a:endParaRPr>
          </a:p>
        </p:txBody>
      </p:sp>
      <p:cxnSp>
        <p:nvCxnSpPr>
          <p:cNvPr id="9" name="Straight Connector 8">
            <a:extLst>
              <a:ext uri="{FF2B5EF4-FFF2-40B4-BE49-F238E27FC236}">
                <a16:creationId xmlns:a16="http://schemas.microsoft.com/office/drawing/2014/main" id="{EDE7DA28-EE7C-43ED-B851-DD67E71BFDF1}"/>
              </a:ext>
            </a:extLst>
          </p:cNvPr>
          <p:cNvCxnSpPr/>
          <p:nvPr/>
        </p:nvCxnSpPr>
        <p:spPr>
          <a:xfrm>
            <a:off x="4013792" y="108884"/>
            <a:ext cx="95693" cy="7772400"/>
          </a:xfrm>
          <a:prstGeom prst="line">
            <a:avLst/>
          </a:prstGeom>
        </p:spPr>
        <p:style>
          <a:lnRef idx="3">
            <a:schemeClr val="accent6"/>
          </a:lnRef>
          <a:fillRef idx="0">
            <a:schemeClr val="accent6"/>
          </a:fillRef>
          <a:effectRef idx="2">
            <a:schemeClr val="accent6"/>
          </a:effectRef>
          <a:fontRef idx="minor">
            <a:schemeClr val="tx1"/>
          </a:fontRef>
        </p:style>
      </p:cxnSp>
      <p:pic>
        <p:nvPicPr>
          <p:cNvPr id="13" name="Picture 12">
            <a:extLst>
              <a:ext uri="{FF2B5EF4-FFF2-40B4-BE49-F238E27FC236}">
                <a16:creationId xmlns:a16="http://schemas.microsoft.com/office/drawing/2014/main" id="{3062239D-8542-4CE9-92FE-B9CE633A3A03}"/>
              </a:ext>
            </a:extLst>
          </p:cNvPr>
          <p:cNvPicPr>
            <a:picLocks noChangeAspect="1"/>
          </p:cNvPicPr>
          <p:nvPr/>
        </p:nvPicPr>
        <p:blipFill rotWithShape="1">
          <a:blip r:embed="rId3">
            <a:extLst>
              <a:ext uri="{28A0092B-C50C-407E-A947-70E740481C1C}">
                <a14:useLocalDpi xmlns:a14="http://schemas.microsoft.com/office/drawing/2010/main" val="0"/>
              </a:ext>
            </a:extLst>
          </a:blip>
          <a:srcRect b="6299"/>
          <a:stretch/>
        </p:blipFill>
        <p:spPr>
          <a:xfrm>
            <a:off x="4109486" y="508994"/>
            <a:ext cx="5948914" cy="4993353"/>
          </a:xfrm>
          <a:prstGeom prst="rect">
            <a:avLst/>
          </a:prstGeom>
        </p:spPr>
      </p:pic>
      <p:pic>
        <p:nvPicPr>
          <p:cNvPr id="15" name="Picture 14">
            <a:extLst>
              <a:ext uri="{FF2B5EF4-FFF2-40B4-BE49-F238E27FC236}">
                <a16:creationId xmlns:a16="http://schemas.microsoft.com/office/drawing/2014/main" id="{B8D968B1-0CE1-4175-9377-656342767E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788" y="5475767"/>
            <a:ext cx="5738919" cy="2296633"/>
          </a:xfrm>
          <a:prstGeom prst="rect">
            <a:avLst/>
          </a:prstGeom>
        </p:spPr>
      </p:pic>
    </p:spTree>
    <p:extLst>
      <p:ext uri="{BB962C8B-B14F-4D97-AF65-F5344CB8AC3E}">
        <p14:creationId xmlns:p14="http://schemas.microsoft.com/office/powerpoint/2010/main" val="248339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22DA-6AAE-4AF7-9D99-2174F48AD1F0}"/>
              </a:ext>
            </a:extLst>
          </p:cNvPr>
          <p:cNvSpPr>
            <a:spLocks noGrp="1"/>
          </p:cNvSpPr>
          <p:nvPr>
            <p:ph type="ctrTitle"/>
          </p:nvPr>
        </p:nvSpPr>
        <p:spPr>
          <a:xfrm>
            <a:off x="577516" y="657414"/>
            <a:ext cx="8967537" cy="537723"/>
          </a:xfrm>
        </p:spPr>
        <p:txBody>
          <a:bodyPr>
            <a:noAutofit/>
          </a:bodyPr>
          <a:lstStyle/>
          <a:p>
            <a:r>
              <a:rPr lang="fa-IR" sz="2800" dirty="0"/>
              <a:t>نکاتی درباره نشست های خبری و خلاصه سیاستی( پوستر ، نشست خبری و..)</a:t>
            </a:r>
            <a:endParaRPr lang="en-US" sz="2800" dirty="0"/>
          </a:p>
        </p:txBody>
      </p:sp>
      <p:sp>
        <p:nvSpPr>
          <p:cNvPr id="5" name="TextBox 4">
            <a:extLst>
              <a:ext uri="{FF2B5EF4-FFF2-40B4-BE49-F238E27FC236}">
                <a16:creationId xmlns:a16="http://schemas.microsoft.com/office/drawing/2014/main" id="{C3C5191E-2B81-45AB-82A3-2703BE90A046}"/>
              </a:ext>
            </a:extLst>
          </p:cNvPr>
          <p:cNvSpPr txBox="1"/>
          <p:nvPr/>
        </p:nvSpPr>
        <p:spPr>
          <a:xfrm>
            <a:off x="906379" y="1443789"/>
            <a:ext cx="7411453" cy="4801314"/>
          </a:xfrm>
          <a:prstGeom prst="rect">
            <a:avLst/>
          </a:prstGeom>
          <a:noFill/>
        </p:spPr>
        <p:txBody>
          <a:bodyPr wrap="square" rtlCol="0">
            <a:spAutoFit/>
          </a:bodyPr>
          <a:lstStyle/>
          <a:p>
            <a:pPr algn="r" rtl="1"/>
            <a:r>
              <a:rPr lang="fa-IR" b="1" dirty="0">
                <a:cs typeface="B Nazanin" panose="00000400000000000000" pitchFamily="2" charset="-78"/>
              </a:rPr>
              <a:t>بارگذاری محتوا مربوط به نشست ها : تمام خروجی‌های هر طرح (گزارش‌ها، فایل‌های چندرسانه‌ای و عکس ها ، پوستر  …) باید بلافاصله پس از تولید برای کارشناس ترجمان‌دانش ارسال گردد تا تایید شود.</a:t>
            </a:r>
            <a:endParaRPr lang="en-US" b="1" dirty="0">
              <a:cs typeface="B Nazanin" panose="00000400000000000000" pitchFamily="2" charset="-78"/>
            </a:endParaRPr>
          </a:p>
          <a:p>
            <a:pPr algn="r" rtl="1"/>
            <a:endParaRPr lang="fa-IR" b="1" dirty="0">
              <a:cs typeface="B Nazanin" panose="00000400000000000000" pitchFamily="2" charset="-78"/>
            </a:endParaRPr>
          </a:p>
          <a:p>
            <a:pPr algn="r" rtl="1"/>
            <a:r>
              <a:rPr lang="fa-IR" b="1" dirty="0">
                <a:cs typeface="B Nazanin" panose="00000400000000000000" pitchFamily="2" charset="-78"/>
              </a:rPr>
              <a:t>قوانین هویت بصری: در تمامی پوسترهای طراحی شده، درج لوگو و نام «مدریت اطلاع رسانی پزشکی و منابع علمی دانشگاه» در کنار نام مرکز تحقیقاتی مربوطه الزامی است. </a:t>
            </a:r>
          </a:p>
          <a:p>
            <a:pPr algn="r" rtl="1"/>
            <a:endParaRPr lang="fa-IR" b="1" dirty="0">
              <a:cs typeface="B Nazanin" panose="00000400000000000000" pitchFamily="2" charset="-78"/>
            </a:endParaRPr>
          </a:p>
          <a:p>
            <a:pPr algn="r" rtl="1"/>
            <a:r>
              <a:rPr lang="fa-IR" b="1" dirty="0">
                <a:cs typeface="B Nazanin" panose="00000400000000000000" pitchFamily="2" charset="-78"/>
              </a:rPr>
              <a:t>مستندسازی نشست خبری ها: پس از پایان هر نشست خبری، تصاویر باید بلافاصله گلچین شده و برای واحد ترجمان‌دانش ارسال گردند تا در بخش مربوطه سایت بارگزاری شوند و در وبدا نیز بارگزاری شود</a:t>
            </a:r>
          </a:p>
          <a:p>
            <a:pPr algn="r" rtl="1"/>
            <a:endParaRPr lang="fa-IR" b="1" dirty="0">
              <a:cs typeface="B Nazanin" panose="00000400000000000000" pitchFamily="2" charset="-78"/>
            </a:endParaRPr>
          </a:p>
          <a:p>
            <a:pPr algn="r" rtl="1"/>
            <a:r>
              <a:rPr lang="fa-IR" b="1" dirty="0">
                <a:cs typeface="B Nazanin" panose="00000400000000000000" pitchFamily="2" charset="-78"/>
              </a:rPr>
              <a:t>افزایش  هماهنگی بین‌بخشی پیش از شروع نشست خبری فرآیند </a:t>
            </a:r>
          </a:p>
          <a:p>
            <a:pPr algn="r" rtl="1"/>
            <a:r>
              <a:rPr lang="fa-IR" b="1" dirty="0">
                <a:cs typeface="B Nazanin" panose="00000400000000000000" pitchFamily="2" charset="-78"/>
              </a:rPr>
              <a:t>دعوت‌نامه: پیش از هرگونه اقدام برای ارسال دعوت‌نامه، هماهنگی کامل با واحد «ترجمان‌دانش» الزامی است (هماهنگی محتوایی و زمان‌بندی) </a:t>
            </a:r>
          </a:p>
          <a:p>
            <a:pPr algn="r" rtl="1"/>
            <a:endParaRPr lang="fa-IR" b="1" dirty="0">
              <a:cs typeface="B Nazanin" panose="00000400000000000000" pitchFamily="2" charset="-78"/>
            </a:endParaRPr>
          </a:p>
          <a:p>
            <a:pPr algn="r" rtl="1"/>
            <a:r>
              <a:rPr lang="fa-IR" b="1" dirty="0">
                <a:cs typeface="B Nazanin" panose="00000400000000000000" pitchFamily="2" charset="-78"/>
              </a:rPr>
              <a:t>ارسال فهرست طرح های تحقیقاتی در پایان هر ماه </a:t>
            </a:r>
            <a:endParaRPr lang="en-US" b="1" dirty="0">
              <a:cs typeface="B Nazanin" panose="00000400000000000000" pitchFamily="2" charset="-78"/>
            </a:endParaRPr>
          </a:p>
          <a:p>
            <a:pPr algn="r" rtl="1"/>
            <a:endParaRPr lang="en-US" b="1" dirty="0">
              <a:cs typeface="B Nazanin" panose="00000400000000000000" pitchFamily="2" charset="-78"/>
            </a:endParaRPr>
          </a:p>
        </p:txBody>
      </p:sp>
    </p:spTree>
    <p:extLst>
      <p:ext uri="{BB962C8B-B14F-4D97-AF65-F5344CB8AC3E}">
        <p14:creationId xmlns:p14="http://schemas.microsoft.com/office/powerpoint/2010/main" val="49593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D2FA-F283-4D8A-A05A-3B374B0AEDD8}"/>
              </a:ext>
            </a:extLst>
          </p:cNvPr>
          <p:cNvSpPr>
            <a:spLocks noGrp="1"/>
          </p:cNvSpPr>
          <p:nvPr>
            <p:ph type="ctrTitle"/>
          </p:nvPr>
        </p:nvSpPr>
        <p:spPr>
          <a:xfrm>
            <a:off x="1444585" y="524262"/>
            <a:ext cx="7169230" cy="2996979"/>
          </a:xfrm>
        </p:spPr>
        <p:txBody>
          <a:bodyPr>
            <a:normAutofit/>
          </a:bodyPr>
          <a:lstStyle/>
          <a:p>
            <a:pPr algn="r" defTabSz="457200" rtl="1"/>
            <a:r>
              <a:rPr lang="fa-IR" sz="2400" b="1" dirty="0">
                <a:latin typeface="+mn-lt"/>
                <a:ea typeface="+mn-ea"/>
                <a:cs typeface="B Nazanin" panose="00000400000000000000" pitchFamily="2" charset="-78"/>
              </a:rPr>
              <a:t>ثبت حضور و غیاب: جهت نظم در گزارش‌گیری، فایل </a:t>
            </a:r>
            <a:r>
              <a:rPr lang="en-US" sz="2400" b="1" dirty="0">
                <a:latin typeface="+mn-lt"/>
                <a:ea typeface="+mn-ea"/>
                <a:cs typeface="B Nazanin" panose="00000400000000000000" pitchFamily="2" charset="-78"/>
              </a:rPr>
              <a:t>Word </a:t>
            </a:r>
            <a:r>
              <a:rPr lang="fa-IR" sz="2400" b="1" dirty="0">
                <a:latin typeface="+mn-lt"/>
                <a:ea typeface="+mn-ea"/>
                <a:cs typeface="B Nazanin" panose="00000400000000000000" pitchFamily="2" charset="-78"/>
              </a:rPr>
              <a:t>مخصوصی طراحی شده که جایگزینِ فرم‌های دستی متفرقه می‌شود. این فایل هم در سیستم ذخیره باشد.</a:t>
            </a:r>
            <a:br>
              <a:rPr lang="fa-IR" sz="2400" b="1" dirty="0">
                <a:latin typeface="+mn-lt"/>
                <a:ea typeface="+mn-ea"/>
                <a:cs typeface="B Nazanin" panose="00000400000000000000" pitchFamily="2" charset="-78"/>
              </a:rPr>
            </a:br>
            <a:br>
              <a:rPr lang="fa-IR" sz="2400" b="1" dirty="0">
                <a:latin typeface="+mn-lt"/>
                <a:ea typeface="+mn-ea"/>
                <a:cs typeface="B Nazanin" panose="00000400000000000000" pitchFamily="2" charset="-78"/>
              </a:rPr>
            </a:br>
            <a:r>
              <a:rPr lang="fa-IR" sz="2400" b="1" dirty="0">
                <a:latin typeface="+mn-lt"/>
                <a:ea typeface="+mn-ea"/>
                <a:cs typeface="B Nazanin" panose="00000400000000000000" pitchFamily="2" charset="-78"/>
              </a:rPr>
              <a:t>پروتکل نشست خبری: قبل از شروع هر نشست خبری، مجری طرح موظف است فرم اختصاصی این نشست را تکمیل و نهایی کند. این فرم باید پیش از شروع رسمی جلسه برای تیم مدیریت ارسال شده باشد و تایید شود.</a:t>
            </a:r>
            <a:endParaRPr lang="en-US" sz="2400" b="1" dirty="0">
              <a:latin typeface="+mn-lt"/>
              <a:ea typeface="+mn-ea"/>
              <a:cs typeface="B Nazanin" panose="00000400000000000000" pitchFamily="2" charset="-78"/>
            </a:endParaRPr>
          </a:p>
        </p:txBody>
      </p:sp>
      <p:sp>
        <p:nvSpPr>
          <p:cNvPr id="3" name="Subtitle 2">
            <a:extLst>
              <a:ext uri="{FF2B5EF4-FFF2-40B4-BE49-F238E27FC236}">
                <a16:creationId xmlns:a16="http://schemas.microsoft.com/office/drawing/2014/main" id="{A9BE3927-3D5E-463B-8448-3B43B2EFA5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317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60C6-6DE8-0DC3-6F4C-C63BD57BCD1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3601FC8-652C-6E24-7F5F-E3A4CBE6070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D5FA087-0646-3CD1-70E1-67EC8F93C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585" y="0"/>
            <a:ext cx="6823115" cy="7772400"/>
          </a:xfrm>
          <a:prstGeom prst="rect">
            <a:avLst/>
          </a:prstGeom>
        </p:spPr>
      </p:pic>
    </p:spTree>
    <p:extLst>
      <p:ext uri="{BB962C8B-B14F-4D97-AF65-F5344CB8AC3E}">
        <p14:creationId xmlns:p14="http://schemas.microsoft.com/office/powerpoint/2010/main" val="137704421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144</TotalTime>
  <Words>317</Words>
  <Application>Microsoft Office PowerPoint</Application>
  <PresentationFormat>Custom</PresentationFormat>
  <Paragraphs>18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 Nazanin</vt:lpstr>
      <vt:lpstr>Tw Cen MT</vt:lpstr>
      <vt:lpstr>Droplet</vt:lpstr>
      <vt:lpstr>PowerPoint Presentation</vt:lpstr>
      <vt:lpstr>تکمیل فرم پیام پژوهشی </vt:lpstr>
      <vt:lpstr>استانداردسازی: فایل خام فرم پژوهشی در سیستم‌ باشد برای درک بهتر، یک نمونه تکمیل‌شده به عنوان «فایل الگو» در اختیار شما قرار می‌گیرد تا تمامی واحدها از یک ادبیات مشترک استفاده کنند.</vt:lpstr>
      <vt:lpstr>نمونه فرم پیام پژوهشی</vt:lpstr>
      <vt:lpstr>PowerPoint Presentation</vt:lpstr>
      <vt:lpstr>نکاتی درباره نشست های خبری و خلاصه سیاستی( پوستر ، نشست خبری و..)</vt:lpstr>
      <vt:lpstr>ثبت حضور و غیاب: جهت نظم در گزارش‌گیری، فایل Word مخصوصی طراحی شده که جایگزینِ فرم‌های دستی متفرقه می‌شود. این فایل هم در سیستم ذخیره باشد.  پروتکل نشست خبری: قبل از شروع هر نشست خبری، مجری طرح موظف است فرم اختصاصی این نشست را تکمیل و نهایی کند. این فرم باید پیش از شروع رسمی جلسه برای تیم مدیریت ارسال شده باشد و تایید شود.</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اسما اسکندری</dc:creator>
  <cp:lastModifiedBy>اسما اسکندری</cp:lastModifiedBy>
  <cp:revision>17</cp:revision>
  <dcterms:created xsi:type="dcterms:W3CDTF">2026-06-08T06:54:03Z</dcterms:created>
  <dcterms:modified xsi:type="dcterms:W3CDTF">2026-06-10T04:32:48Z</dcterms:modified>
</cp:coreProperties>
</file>